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</p:sldMasterIdLst>
  <p:notesMasterIdLst>
    <p:notesMasterId r:id="rId26"/>
  </p:notesMasterIdLst>
  <p:handoutMasterIdLst>
    <p:handoutMasterId r:id="rId27"/>
  </p:handoutMasterIdLst>
  <p:sldIdLst>
    <p:sldId id="265" r:id="rId9"/>
    <p:sldId id="271" r:id="rId10"/>
    <p:sldId id="270" r:id="rId11"/>
    <p:sldId id="309" r:id="rId12"/>
    <p:sldId id="272" r:id="rId13"/>
    <p:sldId id="274" r:id="rId14"/>
    <p:sldId id="276" r:id="rId15"/>
    <p:sldId id="277" r:id="rId16"/>
    <p:sldId id="278" r:id="rId17"/>
    <p:sldId id="279" r:id="rId18"/>
    <p:sldId id="280" r:id="rId19"/>
    <p:sldId id="267" r:id="rId20"/>
    <p:sldId id="266" r:id="rId21"/>
    <p:sldId id="308" r:id="rId22"/>
    <p:sldId id="268" r:id="rId23"/>
    <p:sldId id="269" r:id="rId24"/>
    <p:sldId id="291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29137-A525-4A39-A2FA-7C1ACCD0289B}" v="46" dt="2022-05-24T10:31:19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160"/>
        <p:guide pos="3840"/>
      </p:guideLst>
    </p:cSldViewPr>
  </p:slide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Kaukovaara" userId="419ded57-0778-4f89-8da1-b81300c83789" providerId="ADAL" clId="{6A329137-A525-4A39-A2FA-7C1ACCD0289B}"/>
    <pc:docChg chg="undo custSel addSld delSld modSld">
      <pc:chgData name="Johanna Kaukovaara" userId="419ded57-0778-4f89-8da1-b81300c83789" providerId="ADAL" clId="{6A329137-A525-4A39-A2FA-7C1ACCD0289B}" dt="2022-05-24T10:32:01.942" v="156" actId="47"/>
      <pc:docMkLst>
        <pc:docMk/>
      </pc:docMkLst>
      <pc:sldChg chg="modSp mod">
        <pc:chgData name="Johanna Kaukovaara" userId="419ded57-0778-4f89-8da1-b81300c83789" providerId="ADAL" clId="{6A329137-A525-4A39-A2FA-7C1ACCD0289B}" dt="2022-05-23T06:50:05.711" v="104" actId="20577"/>
        <pc:sldMkLst>
          <pc:docMk/>
          <pc:sldMk cId="1598432189" sldId="265"/>
        </pc:sldMkLst>
        <pc:spChg chg="mod">
          <ac:chgData name="Johanna Kaukovaara" userId="419ded57-0778-4f89-8da1-b81300c83789" providerId="ADAL" clId="{6A329137-A525-4A39-A2FA-7C1ACCD0289B}" dt="2022-05-23T06:50:05.711" v="104" actId="20577"/>
          <ac:spMkLst>
            <pc:docMk/>
            <pc:sldMk cId="1598432189" sldId="265"/>
            <ac:spMk id="3" creationId="{F86E1352-30A5-4675-9118-1774630AC7D2}"/>
          </ac:spMkLst>
        </pc:spChg>
      </pc:sldChg>
      <pc:sldChg chg="addSp delSp modSp mod">
        <pc:chgData name="Johanna Kaukovaara" userId="419ded57-0778-4f89-8da1-b81300c83789" providerId="ADAL" clId="{6A329137-A525-4A39-A2FA-7C1ACCD0289B}" dt="2022-05-23T06:48:15.409" v="83" actId="20577"/>
        <pc:sldMkLst>
          <pc:docMk/>
          <pc:sldMk cId="2723920911" sldId="266"/>
        </pc:sldMkLst>
        <pc:spChg chg="mod">
          <ac:chgData name="Johanna Kaukovaara" userId="419ded57-0778-4f89-8da1-b81300c83789" providerId="ADAL" clId="{6A329137-A525-4A39-A2FA-7C1ACCD0289B}" dt="2022-05-23T06:48:15.409" v="83" actId="20577"/>
          <ac:spMkLst>
            <pc:docMk/>
            <pc:sldMk cId="2723920911" sldId="266"/>
            <ac:spMk id="2" creationId="{41FE8090-8D44-4BED-85BC-6973ECA279C0}"/>
          </ac:spMkLst>
        </pc:spChg>
        <pc:spChg chg="add del mod">
          <ac:chgData name="Johanna Kaukovaara" userId="419ded57-0778-4f89-8da1-b81300c83789" providerId="ADAL" clId="{6A329137-A525-4A39-A2FA-7C1ACCD0289B}" dt="2022-05-23T06:46:30.423" v="67"/>
          <ac:spMkLst>
            <pc:docMk/>
            <pc:sldMk cId="2723920911" sldId="266"/>
            <ac:spMk id="7" creationId="{02D6CE19-998D-444B-ACDE-C19E48D354DB}"/>
          </ac:spMkLst>
        </pc:spChg>
        <pc:spChg chg="add del mod">
          <ac:chgData name="Johanna Kaukovaara" userId="419ded57-0778-4f89-8da1-b81300c83789" providerId="ADAL" clId="{6A329137-A525-4A39-A2FA-7C1ACCD0289B}" dt="2022-05-23T06:48:01.270" v="70"/>
          <ac:spMkLst>
            <pc:docMk/>
            <pc:sldMk cId="2723920911" sldId="266"/>
            <ac:spMk id="10" creationId="{85B2F0AB-E15F-496B-8D43-9CAA56541951}"/>
          </ac:spMkLst>
        </pc:spChg>
        <pc:graphicFrameChg chg="add del mod">
          <ac:chgData name="Johanna Kaukovaara" userId="419ded57-0778-4f89-8da1-b81300c83789" providerId="ADAL" clId="{6A329137-A525-4A39-A2FA-7C1ACCD0289B}" dt="2022-05-23T06:46:51.849" v="68" actId="478"/>
          <ac:graphicFrameMkLst>
            <pc:docMk/>
            <pc:sldMk cId="2723920911" sldId="266"/>
            <ac:graphicFrameMk id="9" creationId="{00000000-0008-0000-0200-000002000000}"/>
          </ac:graphicFrameMkLst>
        </pc:graphicFrameChg>
        <pc:graphicFrameChg chg="del">
          <ac:chgData name="Johanna Kaukovaara" userId="419ded57-0778-4f89-8da1-b81300c83789" providerId="ADAL" clId="{6A329137-A525-4A39-A2FA-7C1ACCD0289B}" dt="2022-05-23T06:46:23.584" v="65" actId="478"/>
          <ac:graphicFrameMkLst>
            <pc:docMk/>
            <pc:sldMk cId="2723920911" sldId="266"/>
            <ac:graphicFrameMk id="12" creationId="{DC7EB051-7BC4-406A-BF67-CBC1BCCFDB37}"/>
          </ac:graphicFrameMkLst>
        </pc:graphicFrameChg>
        <pc:graphicFrameChg chg="add mod">
          <ac:chgData name="Johanna Kaukovaara" userId="419ded57-0778-4f89-8da1-b81300c83789" providerId="ADAL" clId="{6A329137-A525-4A39-A2FA-7C1ACCD0289B}" dt="2022-05-23T06:48:01.270" v="70"/>
          <ac:graphicFrameMkLst>
            <pc:docMk/>
            <pc:sldMk cId="2723920911" sldId="266"/>
            <ac:graphicFrameMk id="13" creationId="{D81FC55B-47D4-4C17-BAAF-8CA98DC9ABA7}"/>
          </ac:graphicFrameMkLst>
        </pc:graphicFrameChg>
      </pc:sldChg>
      <pc:sldChg chg="addSp delSp modSp mod">
        <pc:chgData name="Johanna Kaukovaara" userId="419ded57-0778-4f89-8da1-b81300c83789" providerId="ADAL" clId="{6A329137-A525-4A39-A2FA-7C1ACCD0289B}" dt="2022-05-23T06:48:57.529" v="89"/>
        <pc:sldMkLst>
          <pc:docMk/>
          <pc:sldMk cId="1612025345" sldId="268"/>
        </pc:sldMkLst>
        <pc:spChg chg="add del mod">
          <ac:chgData name="Johanna Kaukovaara" userId="419ded57-0778-4f89-8da1-b81300c83789" providerId="ADAL" clId="{6A329137-A525-4A39-A2FA-7C1ACCD0289B}" dt="2022-05-23T06:48:57.529" v="89"/>
          <ac:spMkLst>
            <pc:docMk/>
            <pc:sldMk cId="1612025345" sldId="268"/>
            <ac:spMk id="7" creationId="{3B811200-6B18-415E-8DCA-79596F4030FA}"/>
          </ac:spMkLst>
        </pc:spChg>
        <pc:graphicFrameChg chg="add mod">
          <ac:chgData name="Johanna Kaukovaara" userId="419ded57-0778-4f89-8da1-b81300c83789" providerId="ADAL" clId="{6A329137-A525-4A39-A2FA-7C1ACCD0289B}" dt="2022-05-23T06:48:57.529" v="89"/>
          <ac:graphicFrameMkLst>
            <pc:docMk/>
            <pc:sldMk cId="1612025345" sldId="268"/>
            <ac:graphicFrameMk id="9" creationId="{00000000-0008-0000-0400-000002000000}"/>
          </ac:graphicFrameMkLst>
        </pc:graphicFrameChg>
        <pc:graphicFrameChg chg="del">
          <ac:chgData name="Johanna Kaukovaara" userId="419ded57-0778-4f89-8da1-b81300c83789" providerId="ADAL" clId="{6A329137-A525-4A39-A2FA-7C1ACCD0289B}" dt="2022-05-23T06:48:55.611" v="87" actId="478"/>
          <ac:graphicFrameMkLst>
            <pc:docMk/>
            <pc:sldMk cId="1612025345" sldId="268"/>
            <ac:graphicFrameMk id="12" creationId="{00000000-0008-0000-0400-000002000000}"/>
          </ac:graphicFrameMkLst>
        </pc:graphicFrameChg>
      </pc:sldChg>
      <pc:sldChg chg="addSp delSp modSp mod">
        <pc:chgData name="Johanna Kaukovaara" userId="419ded57-0778-4f89-8da1-b81300c83789" providerId="ADAL" clId="{6A329137-A525-4A39-A2FA-7C1ACCD0289B}" dt="2022-05-23T06:49:24.007" v="95"/>
        <pc:sldMkLst>
          <pc:docMk/>
          <pc:sldMk cId="2924335001" sldId="269"/>
        </pc:sldMkLst>
        <pc:spChg chg="add del mod">
          <ac:chgData name="Johanna Kaukovaara" userId="419ded57-0778-4f89-8da1-b81300c83789" providerId="ADAL" clId="{6A329137-A525-4A39-A2FA-7C1ACCD0289B}" dt="2022-05-23T06:49:24.007" v="95"/>
          <ac:spMkLst>
            <pc:docMk/>
            <pc:sldMk cId="2924335001" sldId="269"/>
            <ac:spMk id="8" creationId="{D15D7D10-66FC-4CBB-B19F-3DF3B8B26EBD}"/>
          </ac:spMkLst>
        </pc:spChg>
        <pc:graphicFrameChg chg="add mod">
          <ac:chgData name="Johanna Kaukovaara" userId="419ded57-0778-4f89-8da1-b81300c83789" providerId="ADAL" clId="{6A329137-A525-4A39-A2FA-7C1ACCD0289B}" dt="2022-05-23T06:49:20.465" v="92"/>
          <ac:graphicFrameMkLst>
            <pc:docMk/>
            <pc:sldMk cId="2924335001" sldId="269"/>
            <ac:graphicFrameMk id="7" creationId="{00000000-0008-0000-0500-000002000000}"/>
          </ac:graphicFrameMkLst>
        </pc:graphicFrameChg>
        <pc:graphicFrameChg chg="del">
          <ac:chgData name="Johanna Kaukovaara" userId="419ded57-0778-4f89-8da1-b81300c83789" providerId="ADAL" clId="{6A329137-A525-4A39-A2FA-7C1ACCD0289B}" dt="2022-05-23T06:49:22.099" v="93" actId="478"/>
          <ac:graphicFrameMkLst>
            <pc:docMk/>
            <pc:sldMk cId="2924335001" sldId="269"/>
            <ac:graphicFrameMk id="9" creationId="{00000000-0008-0000-0500-000002000000}"/>
          </ac:graphicFrameMkLst>
        </pc:graphicFrameChg>
        <pc:graphicFrameChg chg="add mod">
          <ac:chgData name="Johanna Kaukovaara" userId="419ded57-0778-4f89-8da1-b81300c83789" providerId="ADAL" clId="{6A329137-A525-4A39-A2FA-7C1ACCD0289B}" dt="2022-05-23T06:49:24.007" v="95"/>
          <ac:graphicFrameMkLst>
            <pc:docMk/>
            <pc:sldMk cId="2924335001" sldId="269"/>
            <ac:graphicFrameMk id="10" creationId="{00000000-0008-0000-0500-000002000000}"/>
          </ac:graphicFrameMkLst>
        </pc:graphicFrameChg>
      </pc:sldChg>
      <pc:sldChg chg="addSp delSp modSp mod">
        <pc:chgData name="Johanna Kaukovaara" userId="419ded57-0778-4f89-8da1-b81300c83789" providerId="ADAL" clId="{6A329137-A525-4A39-A2FA-7C1ACCD0289B}" dt="2022-05-23T06:30:08.569" v="30"/>
        <pc:sldMkLst>
          <pc:docMk/>
          <pc:sldMk cId="472646233" sldId="274"/>
        </pc:sldMkLst>
        <pc:spChg chg="mod">
          <ac:chgData name="Johanna Kaukovaara" userId="419ded57-0778-4f89-8da1-b81300c83789" providerId="ADAL" clId="{6A329137-A525-4A39-A2FA-7C1ACCD0289B}" dt="2022-05-23T06:30:08.569" v="30"/>
          <ac:spMkLst>
            <pc:docMk/>
            <pc:sldMk cId="472646233" sldId="274"/>
            <ac:spMk id="2" creationId="{E0D20C26-4AA8-4E6D-A421-BED4B8E9D524}"/>
          </ac:spMkLst>
        </pc:spChg>
        <pc:spChg chg="del mod">
          <ac:chgData name="Johanna Kaukovaara" userId="419ded57-0778-4f89-8da1-b81300c83789" providerId="ADAL" clId="{6A329137-A525-4A39-A2FA-7C1ACCD0289B}" dt="2022-05-23T06:29:09.801" v="24" actId="478"/>
          <ac:spMkLst>
            <pc:docMk/>
            <pc:sldMk cId="472646233" sldId="274"/>
            <ac:spMk id="8" creationId="{AF678D0A-2F9A-4D5F-B9BD-14277FE47EAD}"/>
          </ac:spMkLst>
        </pc:spChg>
        <pc:spChg chg="add del mod">
          <ac:chgData name="Johanna Kaukovaara" userId="419ded57-0778-4f89-8da1-b81300c83789" providerId="ADAL" clId="{6A329137-A525-4A39-A2FA-7C1ACCD0289B}" dt="2022-05-23T06:29:18.507" v="26" actId="478"/>
          <ac:spMkLst>
            <pc:docMk/>
            <pc:sldMk cId="472646233" sldId="274"/>
            <ac:spMk id="10" creationId="{A5305B3D-ED8C-428F-A222-64039A10ACF8}"/>
          </ac:spMkLst>
        </pc:spChg>
        <pc:spChg chg="add del mod">
          <ac:chgData name="Johanna Kaukovaara" userId="419ded57-0778-4f89-8da1-b81300c83789" providerId="ADAL" clId="{6A329137-A525-4A39-A2FA-7C1ACCD0289B}" dt="2022-05-23T06:29:39.169" v="29"/>
          <ac:spMkLst>
            <pc:docMk/>
            <pc:sldMk cId="472646233" sldId="274"/>
            <ac:spMk id="14" creationId="{E6DD4DE2-F9E0-41AF-AD16-05F2466065B3}"/>
          </ac:spMkLst>
        </pc:spChg>
        <pc:graphicFrameChg chg="add del">
          <ac:chgData name="Johanna Kaukovaara" userId="419ded57-0778-4f89-8da1-b81300c83789" providerId="ADAL" clId="{6A329137-A525-4A39-A2FA-7C1ACCD0289B}" dt="2022-05-23T06:29:23.794" v="27" actId="478"/>
          <ac:graphicFrameMkLst>
            <pc:docMk/>
            <pc:sldMk cId="472646233" sldId="274"/>
            <ac:graphicFrameMk id="13" creationId="{00000000-0008-0000-0800-000002000000}"/>
          </ac:graphicFrameMkLst>
        </pc:graphicFrameChg>
        <pc:graphicFrameChg chg="add mod">
          <ac:chgData name="Johanna Kaukovaara" userId="419ded57-0778-4f89-8da1-b81300c83789" providerId="ADAL" clId="{6A329137-A525-4A39-A2FA-7C1ACCD0289B}" dt="2022-05-23T06:29:39.169" v="29"/>
          <ac:graphicFrameMkLst>
            <pc:docMk/>
            <pc:sldMk cId="472646233" sldId="274"/>
            <ac:graphicFrameMk id="18" creationId="{00000000-0008-0000-0800-000002000000}"/>
          </ac:graphicFrameMkLst>
        </pc:graphicFrameChg>
      </pc:sldChg>
      <pc:sldChg chg="addSp delSp modSp mod">
        <pc:chgData name="Johanna Kaukovaara" userId="419ded57-0778-4f89-8da1-b81300c83789" providerId="ADAL" clId="{6A329137-A525-4A39-A2FA-7C1ACCD0289B}" dt="2022-05-23T06:30:39.542" v="34"/>
        <pc:sldMkLst>
          <pc:docMk/>
          <pc:sldMk cId="489856689" sldId="276"/>
        </pc:sldMkLst>
        <pc:spChg chg="mod">
          <ac:chgData name="Johanna Kaukovaara" userId="419ded57-0778-4f89-8da1-b81300c83789" providerId="ADAL" clId="{6A329137-A525-4A39-A2FA-7C1ACCD0289B}" dt="2022-05-23T06:30:39.542" v="34"/>
          <ac:spMkLst>
            <pc:docMk/>
            <pc:sldMk cId="489856689" sldId="276"/>
            <ac:spMk id="2" creationId="{3E86B094-8F1D-4B0F-8590-D15843277131}"/>
          </ac:spMkLst>
        </pc:spChg>
        <pc:spChg chg="add del mod">
          <ac:chgData name="Johanna Kaukovaara" userId="419ded57-0778-4f89-8da1-b81300c83789" providerId="ADAL" clId="{6A329137-A525-4A39-A2FA-7C1ACCD0289B}" dt="2022-05-23T06:30:26.438" v="33"/>
          <ac:spMkLst>
            <pc:docMk/>
            <pc:sldMk cId="489856689" sldId="276"/>
            <ac:spMk id="7" creationId="{F9A424AE-4BF3-41F2-AC89-07DB64C51A02}"/>
          </ac:spMkLst>
        </pc:spChg>
        <pc:graphicFrameChg chg="add mod">
          <ac:chgData name="Johanna Kaukovaara" userId="419ded57-0778-4f89-8da1-b81300c83789" providerId="ADAL" clId="{6A329137-A525-4A39-A2FA-7C1ACCD0289B}" dt="2022-05-23T06:30:26.438" v="33"/>
          <ac:graphicFrameMkLst>
            <pc:docMk/>
            <pc:sldMk cId="489856689" sldId="276"/>
            <ac:graphicFrameMk id="9" creationId="{00000000-0008-0000-0900-000002000000}"/>
          </ac:graphicFrameMkLst>
        </pc:graphicFrameChg>
        <pc:graphicFrameChg chg="del">
          <ac:chgData name="Johanna Kaukovaara" userId="419ded57-0778-4f89-8da1-b81300c83789" providerId="ADAL" clId="{6A329137-A525-4A39-A2FA-7C1ACCD0289B}" dt="2022-05-23T06:30:24.163" v="31" actId="478"/>
          <ac:graphicFrameMkLst>
            <pc:docMk/>
            <pc:sldMk cId="489856689" sldId="276"/>
            <ac:graphicFrameMk id="12" creationId="{A94D960E-9684-4B7F-A993-95D97C20FF8F}"/>
          </ac:graphicFrameMkLst>
        </pc:graphicFrameChg>
      </pc:sldChg>
      <pc:sldChg chg="addSp delSp modSp mod">
        <pc:chgData name="Johanna Kaukovaara" userId="419ded57-0778-4f89-8da1-b81300c83789" providerId="ADAL" clId="{6A329137-A525-4A39-A2FA-7C1ACCD0289B}" dt="2022-05-23T06:34:15.582" v="39" actId="403"/>
        <pc:sldMkLst>
          <pc:docMk/>
          <pc:sldMk cId="1527735523" sldId="277"/>
        </pc:sldMkLst>
        <pc:spChg chg="mod">
          <ac:chgData name="Johanna Kaukovaara" userId="419ded57-0778-4f89-8da1-b81300c83789" providerId="ADAL" clId="{6A329137-A525-4A39-A2FA-7C1ACCD0289B}" dt="2022-05-23T06:34:15.582" v="39" actId="403"/>
          <ac:spMkLst>
            <pc:docMk/>
            <pc:sldMk cId="1527735523" sldId="277"/>
            <ac:spMk id="2" creationId="{786EFC9B-7ABB-41EA-BFD7-64F7EE1E12B9}"/>
          </ac:spMkLst>
        </pc:spChg>
        <pc:spChg chg="add del mod">
          <ac:chgData name="Johanna Kaukovaara" userId="419ded57-0778-4f89-8da1-b81300c83789" providerId="ADAL" clId="{6A329137-A525-4A39-A2FA-7C1ACCD0289B}" dt="2022-05-23T06:31:39.631" v="37"/>
          <ac:spMkLst>
            <pc:docMk/>
            <pc:sldMk cId="1527735523" sldId="277"/>
            <ac:spMk id="7" creationId="{F85C4B5E-E774-4EA6-BB17-633E4C684E99}"/>
          </ac:spMkLst>
        </pc:spChg>
        <pc:graphicFrameChg chg="del">
          <ac:chgData name="Johanna Kaukovaara" userId="419ded57-0778-4f89-8da1-b81300c83789" providerId="ADAL" clId="{6A329137-A525-4A39-A2FA-7C1ACCD0289B}" dt="2022-05-23T06:31:37.730" v="35" actId="478"/>
          <ac:graphicFrameMkLst>
            <pc:docMk/>
            <pc:sldMk cId="1527735523" sldId="277"/>
            <ac:graphicFrameMk id="9" creationId="{5CAE0C69-990D-4E41-B596-A4FC0993ACB4}"/>
          </ac:graphicFrameMkLst>
        </pc:graphicFrameChg>
        <pc:graphicFrameChg chg="add mod">
          <ac:chgData name="Johanna Kaukovaara" userId="419ded57-0778-4f89-8da1-b81300c83789" providerId="ADAL" clId="{6A329137-A525-4A39-A2FA-7C1ACCD0289B}" dt="2022-05-23T06:31:39.631" v="37"/>
          <ac:graphicFrameMkLst>
            <pc:docMk/>
            <pc:sldMk cId="1527735523" sldId="277"/>
            <ac:graphicFrameMk id="10" creationId="{00000000-0008-0000-0A00-000002000000}"/>
          </ac:graphicFrameMkLst>
        </pc:graphicFrameChg>
      </pc:sldChg>
      <pc:sldChg chg="addSp delSp modSp mod">
        <pc:chgData name="Johanna Kaukovaara" userId="419ded57-0778-4f89-8da1-b81300c83789" providerId="ADAL" clId="{6A329137-A525-4A39-A2FA-7C1ACCD0289B}" dt="2022-05-23T06:34:55.191" v="43"/>
        <pc:sldMkLst>
          <pc:docMk/>
          <pc:sldMk cId="1436388850" sldId="278"/>
        </pc:sldMkLst>
        <pc:spChg chg="mod">
          <ac:chgData name="Johanna Kaukovaara" userId="419ded57-0778-4f89-8da1-b81300c83789" providerId="ADAL" clId="{6A329137-A525-4A39-A2FA-7C1ACCD0289B}" dt="2022-05-23T06:34:55.191" v="43"/>
          <ac:spMkLst>
            <pc:docMk/>
            <pc:sldMk cId="1436388850" sldId="278"/>
            <ac:spMk id="2" creationId="{47C437E7-03FC-4FE4-9DA0-910278AA8147}"/>
          </ac:spMkLst>
        </pc:spChg>
        <pc:spChg chg="add del mod">
          <ac:chgData name="Johanna Kaukovaara" userId="419ded57-0778-4f89-8da1-b81300c83789" providerId="ADAL" clId="{6A329137-A525-4A39-A2FA-7C1ACCD0289B}" dt="2022-05-23T06:34:40.268" v="42"/>
          <ac:spMkLst>
            <pc:docMk/>
            <pc:sldMk cId="1436388850" sldId="278"/>
            <ac:spMk id="7" creationId="{FC713355-9BF5-4951-B442-356620AF2E21}"/>
          </ac:spMkLst>
        </pc:spChg>
        <pc:graphicFrameChg chg="del">
          <ac:chgData name="Johanna Kaukovaara" userId="419ded57-0778-4f89-8da1-b81300c83789" providerId="ADAL" clId="{6A329137-A525-4A39-A2FA-7C1ACCD0289B}" dt="2022-05-23T06:34:21.090" v="40" actId="478"/>
          <ac:graphicFrameMkLst>
            <pc:docMk/>
            <pc:sldMk cId="1436388850" sldId="278"/>
            <ac:graphicFrameMk id="9" creationId="{7D6DDBF7-87FE-49AF-A27B-30738E232610}"/>
          </ac:graphicFrameMkLst>
        </pc:graphicFrameChg>
        <pc:graphicFrameChg chg="add mod">
          <ac:chgData name="Johanna Kaukovaara" userId="419ded57-0778-4f89-8da1-b81300c83789" providerId="ADAL" clId="{6A329137-A525-4A39-A2FA-7C1ACCD0289B}" dt="2022-05-23T06:34:40.268" v="42"/>
          <ac:graphicFrameMkLst>
            <pc:docMk/>
            <pc:sldMk cId="1436388850" sldId="278"/>
            <ac:graphicFrameMk id="10" creationId="{00000000-0008-0000-0B00-000002000000}"/>
          </ac:graphicFrameMkLst>
        </pc:graphicFrameChg>
      </pc:sldChg>
      <pc:sldChg chg="addSp delSp modSp mod">
        <pc:chgData name="Johanna Kaukovaara" userId="419ded57-0778-4f89-8da1-b81300c83789" providerId="ADAL" clId="{6A329137-A525-4A39-A2FA-7C1ACCD0289B}" dt="2022-05-24T10:28:40.186" v="109" actId="14100"/>
        <pc:sldMkLst>
          <pc:docMk/>
          <pc:sldMk cId="2023833834" sldId="279"/>
        </pc:sldMkLst>
        <pc:spChg chg="mod">
          <ac:chgData name="Johanna Kaukovaara" userId="419ded57-0778-4f89-8da1-b81300c83789" providerId="ADAL" clId="{6A329137-A525-4A39-A2FA-7C1ACCD0289B}" dt="2022-05-23T06:37:54.631" v="45"/>
          <ac:spMkLst>
            <pc:docMk/>
            <pc:sldMk cId="2023833834" sldId="279"/>
            <ac:spMk id="2" creationId="{BC47802B-B814-42C2-9B9B-C44ACCEC707F}"/>
          </ac:spMkLst>
        </pc:spChg>
        <pc:spChg chg="add del mod">
          <ac:chgData name="Johanna Kaukovaara" userId="419ded57-0778-4f89-8da1-b81300c83789" providerId="ADAL" clId="{6A329137-A525-4A39-A2FA-7C1ACCD0289B}" dt="2022-05-23T06:40:35.444" v="57"/>
          <ac:spMkLst>
            <pc:docMk/>
            <pc:sldMk cId="2023833834" sldId="279"/>
            <ac:spMk id="7" creationId="{CEA2F596-9FA1-4DF3-8A42-8EB30E6C9EF0}"/>
          </ac:spMkLst>
        </pc:spChg>
        <pc:spChg chg="add del mod">
          <ac:chgData name="Johanna Kaukovaara" userId="419ded57-0778-4f89-8da1-b81300c83789" providerId="ADAL" clId="{6A329137-A525-4A39-A2FA-7C1ACCD0289B}" dt="2022-05-24T10:28:35.827" v="107"/>
          <ac:spMkLst>
            <pc:docMk/>
            <pc:sldMk cId="2023833834" sldId="279"/>
            <ac:spMk id="11" creationId="{B83FD675-D17D-4E45-A37E-56786691F8FE}"/>
          </ac:spMkLst>
        </pc:spChg>
        <pc:graphicFrameChg chg="del">
          <ac:chgData name="Johanna Kaukovaara" userId="419ded57-0778-4f89-8da1-b81300c83789" providerId="ADAL" clId="{6A329137-A525-4A39-A2FA-7C1ACCD0289B}" dt="2022-05-23T06:35:01.378" v="44" actId="478"/>
          <ac:graphicFrameMkLst>
            <pc:docMk/>
            <pc:sldMk cId="2023833834" sldId="279"/>
            <ac:graphicFrameMk id="9" creationId="{A473192A-D7E9-4AAD-85F1-8DBB71239F83}"/>
          </ac:graphicFrameMkLst>
        </pc:graphicFrameChg>
        <pc:picChg chg="add del mod">
          <ac:chgData name="Johanna Kaukovaara" userId="419ded57-0778-4f89-8da1-b81300c83789" providerId="ADAL" clId="{6A329137-A525-4A39-A2FA-7C1ACCD0289B}" dt="2022-05-24T10:28:22.190" v="106" actId="478"/>
          <ac:picMkLst>
            <pc:docMk/>
            <pc:sldMk cId="2023833834" sldId="279"/>
            <ac:picMk id="10" creationId="{00000000-0008-0000-0D00-000002000000}"/>
          </ac:picMkLst>
        </pc:picChg>
        <pc:picChg chg="add mod">
          <ac:chgData name="Johanna Kaukovaara" userId="419ded57-0778-4f89-8da1-b81300c83789" providerId="ADAL" clId="{6A329137-A525-4A39-A2FA-7C1ACCD0289B}" dt="2022-05-24T10:28:40.186" v="109" actId="14100"/>
          <ac:picMkLst>
            <pc:docMk/>
            <pc:sldMk cId="2023833834" sldId="279"/>
            <ac:picMk id="12" creationId="{00000000-0008-0000-0D00-000002000000}"/>
          </ac:picMkLst>
        </pc:picChg>
      </pc:sldChg>
      <pc:sldChg chg="addSp delSp modSp mod">
        <pc:chgData name="Johanna Kaukovaara" userId="419ded57-0778-4f89-8da1-b81300c83789" providerId="ADAL" clId="{6A329137-A525-4A39-A2FA-7C1ACCD0289B}" dt="2022-05-24T10:28:57.123" v="113" actId="14100"/>
        <pc:sldMkLst>
          <pc:docMk/>
          <pc:sldMk cId="1010961931" sldId="280"/>
        </pc:sldMkLst>
        <pc:spChg chg="mod">
          <ac:chgData name="Johanna Kaukovaara" userId="419ded57-0778-4f89-8da1-b81300c83789" providerId="ADAL" clId="{6A329137-A525-4A39-A2FA-7C1ACCD0289B}" dt="2022-05-23T06:38:12.014" v="47"/>
          <ac:spMkLst>
            <pc:docMk/>
            <pc:sldMk cId="1010961931" sldId="280"/>
            <ac:spMk id="2" creationId="{6AE820CA-127F-4C58-8442-6E934CC17E89}"/>
          </ac:spMkLst>
        </pc:spChg>
        <pc:spChg chg="add del mod">
          <ac:chgData name="Johanna Kaukovaara" userId="419ded57-0778-4f89-8da1-b81300c83789" providerId="ADAL" clId="{6A329137-A525-4A39-A2FA-7C1ACCD0289B}" dt="2022-05-23T06:41:02.661" v="62"/>
          <ac:spMkLst>
            <pc:docMk/>
            <pc:sldMk cId="1010961931" sldId="280"/>
            <ac:spMk id="7" creationId="{B3A85C7E-9CA9-4064-A320-DA4E4A527840}"/>
          </ac:spMkLst>
        </pc:spChg>
        <pc:spChg chg="add del mod">
          <ac:chgData name="Johanna Kaukovaara" userId="419ded57-0778-4f89-8da1-b81300c83789" providerId="ADAL" clId="{6A329137-A525-4A39-A2FA-7C1ACCD0289B}" dt="2022-05-24T10:28:50.264" v="110"/>
          <ac:spMkLst>
            <pc:docMk/>
            <pc:sldMk cId="1010961931" sldId="280"/>
            <ac:spMk id="11" creationId="{7F313BE9-99DD-4B7F-943B-7AFA68832AF1}"/>
          </ac:spMkLst>
        </pc:spChg>
        <pc:graphicFrameChg chg="del">
          <ac:chgData name="Johanna Kaukovaara" userId="419ded57-0778-4f89-8da1-b81300c83789" providerId="ADAL" clId="{6A329137-A525-4A39-A2FA-7C1ACCD0289B}" dt="2022-05-23T06:37:59.498" v="46" actId="478"/>
          <ac:graphicFrameMkLst>
            <pc:docMk/>
            <pc:sldMk cId="1010961931" sldId="280"/>
            <ac:graphicFrameMk id="9" creationId="{1EF52842-7346-41C3-B5EF-21EB2481ACF7}"/>
          </ac:graphicFrameMkLst>
        </pc:graphicFrameChg>
        <pc:picChg chg="add del mod">
          <ac:chgData name="Johanna Kaukovaara" userId="419ded57-0778-4f89-8da1-b81300c83789" providerId="ADAL" clId="{6A329137-A525-4A39-A2FA-7C1ACCD0289B}" dt="2022-05-24T10:28:21.030" v="105" actId="478"/>
          <ac:picMkLst>
            <pc:docMk/>
            <pc:sldMk cId="1010961931" sldId="280"/>
            <ac:picMk id="10" creationId="{00000000-0008-0000-0E00-000002000000}"/>
          </ac:picMkLst>
        </pc:picChg>
        <pc:picChg chg="add mod">
          <ac:chgData name="Johanna Kaukovaara" userId="419ded57-0778-4f89-8da1-b81300c83789" providerId="ADAL" clId="{6A329137-A525-4A39-A2FA-7C1ACCD0289B}" dt="2022-05-24T10:28:57.123" v="113" actId="14100"/>
          <ac:picMkLst>
            <pc:docMk/>
            <pc:sldMk cId="1010961931" sldId="280"/>
            <ac:picMk id="12" creationId="{00000000-0008-0000-0E00-000002000000}"/>
          </ac:picMkLst>
        </pc:picChg>
      </pc:sldChg>
      <pc:sldChg chg="addSp delSp modSp del mod">
        <pc:chgData name="Johanna Kaukovaara" userId="419ded57-0778-4f89-8da1-b81300c83789" providerId="ADAL" clId="{6A329137-A525-4A39-A2FA-7C1ACCD0289B}" dt="2022-05-24T10:32:00.556" v="155" actId="47"/>
        <pc:sldMkLst>
          <pc:docMk/>
          <pc:sldMk cId="2625878359" sldId="281"/>
        </pc:sldMkLst>
        <pc:spChg chg="mod">
          <ac:chgData name="Johanna Kaukovaara" userId="419ded57-0778-4f89-8da1-b81300c83789" providerId="ADAL" clId="{6A329137-A525-4A39-A2FA-7C1ACCD0289B}" dt="2022-05-23T06:39:27.110" v="51"/>
          <ac:spMkLst>
            <pc:docMk/>
            <pc:sldMk cId="2625878359" sldId="281"/>
            <ac:spMk id="2" creationId="{2C01856F-D021-45F9-AA4B-A2CB2BEDF940}"/>
          </ac:spMkLst>
        </pc:spChg>
        <pc:spChg chg="add del mod">
          <ac:chgData name="Johanna Kaukovaara" userId="419ded57-0778-4f89-8da1-b81300c83789" providerId="ADAL" clId="{6A329137-A525-4A39-A2FA-7C1ACCD0289B}" dt="2022-05-23T06:39:13.742" v="50"/>
          <ac:spMkLst>
            <pc:docMk/>
            <pc:sldMk cId="2625878359" sldId="281"/>
            <ac:spMk id="7" creationId="{4026AEF4-633D-4B91-8E37-FDE65CFEFA7C}"/>
          </ac:spMkLst>
        </pc:spChg>
        <pc:graphicFrameChg chg="del">
          <ac:chgData name="Johanna Kaukovaara" userId="419ded57-0778-4f89-8da1-b81300c83789" providerId="ADAL" clId="{6A329137-A525-4A39-A2FA-7C1ACCD0289B}" dt="2022-05-23T06:39:11.970" v="48" actId="478"/>
          <ac:graphicFrameMkLst>
            <pc:docMk/>
            <pc:sldMk cId="2625878359" sldId="281"/>
            <ac:graphicFrameMk id="9" creationId="{1AF8BD48-92D5-4896-9F1D-33CDEC9D0FC2}"/>
          </ac:graphicFrameMkLst>
        </pc:graphicFrameChg>
        <pc:graphicFrameChg chg="add mod">
          <ac:chgData name="Johanna Kaukovaara" userId="419ded57-0778-4f89-8da1-b81300c83789" providerId="ADAL" clId="{6A329137-A525-4A39-A2FA-7C1ACCD0289B}" dt="2022-05-23T06:39:13.742" v="50"/>
          <ac:graphicFrameMkLst>
            <pc:docMk/>
            <pc:sldMk cId="2625878359" sldId="281"/>
            <ac:graphicFrameMk id="10" creationId="{00000000-0008-0000-0E00-000002000000}"/>
          </ac:graphicFrameMkLst>
        </pc:graphicFrameChg>
      </pc:sldChg>
      <pc:sldChg chg="addSp delSp modSp del mod">
        <pc:chgData name="Johanna Kaukovaara" userId="419ded57-0778-4f89-8da1-b81300c83789" providerId="ADAL" clId="{6A329137-A525-4A39-A2FA-7C1ACCD0289B}" dt="2022-05-24T10:32:01.942" v="156" actId="47"/>
        <pc:sldMkLst>
          <pc:docMk/>
          <pc:sldMk cId="267518764" sldId="293"/>
        </pc:sldMkLst>
        <pc:spChg chg="mod">
          <ac:chgData name="Johanna Kaukovaara" userId="419ded57-0778-4f89-8da1-b81300c83789" providerId="ADAL" clId="{6A329137-A525-4A39-A2FA-7C1ACCD0289B}" dt="2022-05-23T06:40:09.782" v="56"/>
          <ac:spMkLst>
            <pc:docMk/>
            <pc:sldMk cId="267518764" sldId="293"/>
            <ac:spMk id="2" creationId="{57DE6CE0-8A9B-4714-8787-A87365EEA00B}"/>
          </ac:spMkLst>
        </pc:spChg>
        <pc:spChg chg="add del mod">
          <ac:chgData name="Johanna Kaukovaara" userId="419ded57-0778-4f89-8da1-b81300c83789" providerId="ADAL" clId="{6A329137-A525-4A39-A2FA-7C1ACCD0289B}" dt="2022-05-23T06:39:57.101" v="55"/>
          <ac:spMkLst>
            <pc:docMk/>
            <pc:sldMk cId="267518764" sldId="293"/>
            <ac:spMk id="8" creationId="{D998B2D9-39A9-4DB6-9F06-D778D4BD01EC}"/>
          </ac:spMkLst>
        </pc:spChg>
        <pc:graphicFrameChg chg="del">
          <ac:chgData name="Johanna Kaukovaara" userId="419ded57-0778-4f89-8da1-b81300c83789" providerId="ADAL" clId="{6A329137-A525-4A39-A2FA-7C1ACCD0289B}" dt="2022-05-23T06:39:34.049" v="52" actId="478"/>
          <ac:graphicFrameMkLst>
            <pc:docMk/>
            <pc:sldMk cId="267518764" sldId="293"/>
            <ac:graphicFrameMk id="7" creationId="{E837E45C-609F-483B-9D53-97B6AC9751C0}"/>
          </ac:graphicFrameMkLst>
        </pc:graphicFrameChg>
        <pc:graphicFrameChg chg="add mod">
          <ac:chgData name="Johanna Kaukovaara" userId="419ded57-0778-4f89-8da1-b81300c83789" providerId="ADAL" clId="{6A329137-A525-4A39-A2FA-7C1ACCD0289B}" dt="2022-05-23T06:39:57.101" v="55"/>
          <ac:graphicFrameMkLst>
            <pc:docMk/>
            <pc:sldMk cId="267518764" sldId="293"/>
            <ac:graphicFrameMk id="9" creationId="{00000000-0008-0000-0F00-000002000000}"/>
          </ac:graphicFrameMkLst>
        </pc:graphicFrameChg>
      </pc:sldChg>
      <pc:sldChg chg="del">
        <pc:chgData name="Johanna Kaukovaara" userId="419ded57-0778-4f89-8da1-b81300c83789" providerId="ADAL" clId="{6A329137-A525-4A39-A2FA-7C1ACCD0289B}" dt="2022-05-23T06:39:38.885" v="53" actId="2696"/>
        <pc:sldMkLst>
          <pc:docMk/>
          <pc:sldMk cId="2162681325" sldId="296"/>
        </pc:sldMkLst>
      </pc:sldChg>
      <pc:sldChg chg="addSp delSp modSp mod">
        <pc:chgData name="Johanna Kaukovaara" userId="419ded57-0778-4f89-8da1-b81300c83789" providerId="ADAL" clId="{6A329137-A525-4A39-A2FA-7C1ACCD0289B}" dt="2022-05-23T06:48:38.145" v="86"/>
        <pc:sldMkLst>
          <pc:docMk/>
          <pc:sldMk cId="3250894849" sldId="308"/>
        </pc:sldMkLst>
        <pc:spChg chg="add del mod">
          <ac:chgData name="Johanna Kaukovaara" userId="419ded57-0778-4f89-8da1-b81300c83789" providerId="ADAL" clId="{6A329137-A525-4A39-A2FA-7C1ACCD0289B}" dt="2022-05-23T06:48:38.145" v="86"/>
          <ac:spMkLst>
            <pc:docMk/>
            <pc:sldMk cId="3250894849" sldId="308"/>
            <ac:spMk id="8" creationId="{ACBEED0B-53D0-4A75-BFA9-480C4A22D2B7}"/>
          </ac:spMkLst>
        </pc:spChg>
        <pc:graphicFrameChg chg="del">
          <ac:chgData name="Johanna Kaukovaara" userId="419ded57-0778-4f89-8da1-b81300c83789" providerId="ADAL" clId="{6A329137-A525-4A39-A2FA-7C1ACCD0289B}" dt="2022-05-23T06:48:36.465" v="84" actId="478"/>
          <ac:graphicFrameMkLst>
            <pc:docMk/>
            <pc:sldMk cId="3250894849" sldId="308"/>
            <ac:graphicFrameMk id="7" creationId="{00000000-0008-0000-0300-000002000000}"/>
          </ac:graphicFrameMkLst>
        </pc:graphicFrameChg>
        <pc:graphicFrameChg chg="add mod">
          <ac:chgData name="Johanna Kaukovaara" userId="419ded57-0778-4f89-8da1-b81300c83789" providerId="ADAL" clId="{6A329137-A525-4A39-A2FA-7C1ACCD0289B}" dt="2022-05-23T06:48:38.145" v="86"/>
          <ac:graphicFrameMkLst>
            <pc:docMk/>
            <pc:sldMk cId="3250894849" sldId="308"/>
            <ac:graphicFrameMk id="9" creationId="{00000000-0008-0000-0300-000002000000}"/>
          </ac:graphicFrameMkLst>
        </pc:graphicFrameChg>
      </pc:sldChg>
      <pc:sldChg chg="addSp delSp modSp new mod">
        <pc:chgData name="Johanna Kaukovaara" userId="419ded57-0778-4f89-8da1-b81300c83789" providerId="ADAL" clId="{6A329137-A525-4A39-A2FA-7C1ACCD0289B}" dt="2022-05-24T10:31:19.703" v="154"/>
        <pc:sldMkLst>
          <pc:docMk/>
          <pc:sldMk cId="1710165" sldId="309"/>
        </pc:sldMkLst>
        <pc:spChg chg="mod">
          <ac:chgData name="Johanna Kaukovaara" userId="419ded57-0778-4f89-8da1-b81300c83789" providerId="ADAL" clId="{6A329137-A525-4A39-A2FA-7C1ACCD0289B}" dt="2022-05-24T10:31:06.921" v="153" actId="404"/>
          <ac:spMkLst>
            <pc:docMk/>
            <pc:sldMk cId="1710165" sldId="309"/>
            <ac:spMk id="2" creationId="{0D3DD275-BBC0-46A3-A1CC-090F4C82A339}"/>
          </ac:spMkLst>
        </pc:spChg>
        <pc:spChg chg="del">
          <ac:chgData name="Johanna Kaukovaara" userId="419ded57-0778-4f89-8da1-b81300c83789" providerId="ADAL" clId="{6A329137-A525-4A39-A2FA-7C1ACCD0289B}" dt="2022-05-24T10:31:19.703" v="154"/>
          <ac:spMkLst>
            <pc:docMk/>
            <pc:sldMk cId="1710165" sldId="309"/>
            <ac:spMk id="3" creationId="{2787701D-2B05-408B-ABCE-899F30768919}"/>
          </ac:spMkLst>
        </pc:spChg>
        <pc:graphicFrameChg chg="add mod">
          <ac:chgData name="Johanna Kaukovaara" userId="419ded57-0778-4f89-8da1-b81300c83789" providerId="ADAL" clId="{6A329137-A525-4A39-A2FA-7C1ACCD0289B}" dt="2022-05-24T10:31:19.703" v="154"/>
          <ac:graphicFrameMkLst>
            <pc:docMk/>
            <pc:sldMk cId="1710165" sldId="309"/>
            <ac:graphicFrameMk id="7" creationId="{C6301373-27C3-4417-A665-E287628A5EA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anna.kaukovaara\AppData\Local\Microsoft\Windows\INetCache\Content.Outlook\7YBSFO7H\Kauppakamarinvientijohtajakysely32022-472875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CB-4020-9C40-F3A75C82EC5E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CB-4020-9C40-F3A75C82EC5E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4CB-4020-9C40-F3A75C82EC5E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4CB-4020-9C40-F3A75C82EC5E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4CB-4020-9C40-F3A75C82EC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Kysymys'!$B$34:$B$38</c:f>
              <c:strCache>
                <c:ptCount val="5"/>
                <c:pt idx="0">
                  <c:v>Kasvamaan merkittävästi (yli 20 %)</c:v>
                </c:pt>
                <c:pt idx="1">
                  <c:v>Kasvamaan jonkin verran (noin 5–20 %)</c:v>
                </c:pt>
                <c:pt idx="2">
                  <c:v>Pysymään ennallaan (+ - 0)</c:v>
                </c:pt>
                <c:pt idx="3">
                  <c:v>Laskemaan jonkin verran (noin 5–20 %)</c:v>
                </c:pt>
                <c:pt idx="4">
                  <c:v>Laskemaan merkittävästi (yli 20 %)</c:v>
                </c:pt>
              </c:strCache>
            </c:strRef>
          </c:cat>
          <c:val>
            <c:numRef>
              <c:f>'5 Kysymys'!$C$34:$C$38</c:f>
              <c:numCache>
                <c:formatCode>0.0%</c:formatCode>
                <c:ptCount val="5"/>
                <c:pt idx="0">
                  <c:v>0.14529914529914531</c:v>
                </c:pt>
                <c:pt idx="1">
                  <c:v>0.35042735042735046</c:v>
                </c:pt>
                <c:pt idx="2">
                  <c:v>0.31623931623931623</c:v>
                </c:pt>
                <c:pt idx="3">
                  <c:v>0.1623931623931624</c:v>
                </c:pt>
                <c:pt idx="4">
                  <c:v>2.5641025641025644E-2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CB-4020-9C40-F3A75C82EC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3066265"/>
        <c:axId val="23294016"/>
      </c:barChart>
      <c:catAx>
        <c:axId val="1306626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23294016"/>
        <c:crosses val="autoZero"/>
        <c:auto val="0"/>
        <c:lblAlgn val="ctr"/>
        <c:lblOffset val="100"/>
        <c:noMultiLvlLbl val="0"/>
      </c:catAx>
      <c:valAx>
        <c:axId val="23294016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3066265"/>
        <c:crosses val="autoZero"/>
        <c:crossBetween val="between"/>
      </c:valAx>
      <c:spPr>
        <a:solidFill>
          <a:srgbClr val="FFFFFF"/>
        </a:solidFill>
        <a:ln w="12700">
          <a:noFill/>
        </a:ln>
        <a:effectLst/>
      </c:spPr>
    </c:plotArea>
    <c:plotVisOnly val="0"/>
    <c:dispBlanksAs val="gap"/>
    <c:showDLblsOverMax val="0"/>
  </c:chart>
  <c:spPr>
    <a:solidFill>
      <a:schemeClr val="bg1"/>
    </a:solidFill>
    <a:ln w="6350" cap="flat" cmpd="sng" algn="ctr">
      <a:solidFill>
        <a:srgbClr val="000000"/>
      </a:solidFill>
      <a:prstDash val="solid"/>
      <a:round/>
    </a:ln>
    <a:effectLst/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BCA-4614-889C-6DFA2324772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BCA-4614-889C-6DFA2324772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BCA-4614-889C-6DFA2324772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BCA-4614-889C-6DFA2324772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8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 Kysymys'!$B$34:$B$37</c:f>
              <c:strCache>
                <c:ptCount val="4"/>
                <c:pt idx="0">
                  <c:v>Alle 10</c:v>
                </c:pt>
                <c:pt idx="1">
                  <c:v>11-49</c:v>
                </c:pt>
                <c:pt idx="2">
                  <c:v>50-249</c:v>
                </c:pt>
                <c:pt idx="3">
                  <c:v>250 tai yli</c:v>
                </c:pt>
              </c:strCache>
            </c:strRef>
          </c:cat>
          <c:val>
            <c:numRef>
              <c:f>'3 Kysymys'!$C$34:$C$37</c:f>
              <c:numCache>
                <c:formatCode>0.0%</c:formatCode>
                <c:ptCount val="4"/>
                <c:pt idx="0">
                  <c:v>0.11764705882352941</c:v>
                </c:pt>
                <c:pt idx="1">
                  <c:v>0.17647058823529413</c:v>
                </c:pt>
                <c:pt idx="2">
                  <c:v>0.29411764705882354</c:v>
                </c:pt>
                <c:pt idx="3">
                  <c:v>0.41176470588235298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CA-4614-889C-6DFA23247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3065110"/>
        <c:axId val="22495315"/>
      </c:barChart>
      <c:catAx>
        <c:axId val="2306511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22495315"/>
        <c:crosses val="autoZero"/>
        <c:auto val="0"/>
        <c:lblAlgn val="ctr"/>
        <c:lblOffset val="100"/>
        <c:noMultiLvlLbl val="0"/>
      </c:catAx>
      <c:valAx>
        <c:axId val="22495315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23065110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 w="6350">
      <a:solidFill>
        <a:srgbClr val="000000"/>
      </a:solidFill>
    </a:ln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C2C-43E8-A72D-4DAFB45CE7E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C2C-43E8-A72D-4DAFB45CE7E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C2C-43E8-A72D-4DAFB45CE7E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C2C-43E8-A72D-4DAFB45CE7E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C2C-43E8-A72D-4DAFB45CE7E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C2C-43E8-A72D-4DAFB45CE7E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C2C-43E8-A72D-4DAFB45CE7E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C2C-43E8-A72D-4DAFB45CE7E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C2C-43E8-A72D-4DAFB45CE7E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C2C-43E8-A72D-4DAFB45CE7E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7C2C-43E8-A72D-4DAFB45CE7E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8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Kysymys'!$B$34:$B$44</c:f>
              <c:strCache>
                <c:ptCount val="11"/>
                <c:pt idx="0">
                  <c:v>Pohjoismaat</c:v>
                </c:pt>
                <c:pt idx="1">
                  <c:v>Eurooppa (mukaan lukien EU-maat)</c:v>
                </c:pt>
                <c:pt idx="2">
                  <c:v>Venäjä</c:v>
                </c:pt>
                <c:pt idx="3">
                  <c:v>Aasia (pl. Kiina ja Intia)</c:v>
                </c:pt>
                <c:pt idx="4">
                  <c:v>Kiina</c:v>
                </c:pt>
                <c:pt idx="5">
                  <c:v>Intia</c:v>
                </c:pt>
                <c:pt idx="6">
                  <c:v>Pohjois-Amerikka (mukaan lukien USA)</c:v>
                </c:pt>
                <c:pt idx="7">
                  <c:v>Latinalainen Amerikka</c:v>
                </c:pt>
                <c:pt idx="8">
                  <c:v>Afrikka</c:v>
                </c:pt>
                <c:pt idx="9">
                  <c:v>Australia</c:v>
                </c:pt>
                <c:pt idx="10">
                  <c:v>Arabimaat ja Lähi-Itä</c:v>
                </c:pt>
              </c:strCache>
            </c:strRef>
          </c:cat>
          <c:val>
            <c:numRef>
              <c:f>'4 Kysymys'!$C$34:$C$44</c:f>
              <c:numCache>
                <c:formatCode>0.0%</c:formatCode>
                <c:ptCount val="11"/>
                <c:pt idx="0">
                  <c:v>0.56302521008403361</c:v>
                </c:pt>
                <c:pt idx="1">
                  <c:v>0.84033613445378152</c:v>
                </c:pt>
                <c:pt idx="2">
                  <c:v>0.14285714285714288</c:v>
                </c:pt>
                <c:pt idx="3">
                  <c:v>0.35294117647058826</c:v>
                </c:pt>
                <c:pt idx="4">
                  <c:v>0.28571428571428575</c:v>
                </c:pt>
                <c:pt idx="5">
                  <c:v>0.16806722689075632</c:v>
                </c:pt>
                <c:pt idx="6">
                  <c:v>0.41176470588235298</c:v>
                </c:pt>
                <c:pt idx="7">
                  <c:v>0.16806722689075632</c:v>
                </c:pt>
                <c:pt idx="8">
                  <c:v>8.4033613445378158E-2</c:v>
                </c:pt>
                <c:pt idx="9">
                  <c:v>0.14285714285714288</c:v>
                </c:pt>
                <c:pt idx="10">
                  <c:v>0.18487394957983194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C2C-43E8-A72D-4DAFB45CE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4976051"/>
        <c:axId val="59270341"/>
      </c:barChart>
      <c:catAx>
        <c:axId val="6497605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59270341"/>
        <c:crosses val="autoZero"/>
        <c:auto val="0"/>
        <c:lblAlgn val="ctr"/>
        <c:lblOffset val="100"/>
        <c:noMultiLvlLbl val="0"/>
      </c:catAx>
      <c:valAx>
        <c:axId val="59270341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64976051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 w="6350">
      <a:solidFill>
        <a:srgbClr val="000000"/>
      </a:solidFill>
    </a:ln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chemeClr val="tx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3BC-4193-9054-A42956D4620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3BC-4193-9054-A42956D4620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3BC-4193-9054-A42956D4620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3BC-4193-9054-A42956D4620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3BC-4193-9054-A42956D4620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2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 Kysymys'!$B$36:$B$40</c:f>
              <c:strCache>
                <c:ptCount val="5"/>
                <c:pt idx="0">
                  <c:v>Kasvamaan merkittävästi (yli 20 %)</c:v>
                </c:pt>
                <c:pt idx="1">
                  <c:v>Kasvamaan jonkin verran (noin 5–20 %)</c:v>
                </c:pt>
                <c:pt idx="2">
                  <c:v>Pysymään ennallaan (+ - 0)</c:v>
                </c:pt>
                <c:pt idx="3">
                  <c:v>Laskemaan jonkin verran (noin 5-20 %)</c:v>
                </c:pt>
                <c:pt idx="4">
                  <c:v>Laskemaan merkittävästi (yli 20 %)</c:v>
                </c:pt>
              </c:strCache>
            </c:strRef>
          </c:cat>
          <c:val>
            <c:numRef>
              <c:f>'5 Kysymys'!$C$36:$C$40</c:f>
              <c:numCache>
                <c:formatCode>0.0%</c:formatCode>
                <c:ptCount val="5"/>
                <c:pt idx="0">
                  <c:v>0.05</c:v>
                </c:pt>
                <c:pt idx="1">
                  <c:v>0.45</c:v>
                </c:pt>
                <c:pt idx="2">
                  <c:v>0.43</c:v>
                </c:pt>
                <c:pt idx="3">
                  <c:v>0.04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3BC-4193-9054-A42956D46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620377"/>
        <c:axId val="1388088"/>
      </c:barChart>
      <c:catAx>
        <c:axId val="1262037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fi-FI"/>
          </a:p>
        </c:txPr>
        <c:crossAx val="1388088"/>
        <c:crosses val="autoZero"/>
        <c:auto val="0"/>
        <c:lblAlgn val="ctr"/>
        <c:lblOffset val="100"/>
        <c:noMultiLvlLbl val="0"/>
      </c:catAx>
      <c:valAx>
        <c:axId val="1388088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12620377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 w="6350">
      <a:noFill/>
    </a:ln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F0A-4661-8BA0-09306FC8306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F0A-4661-8BA0-09306FC8306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F0A-4661-8BA0-09306FC8306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F0A-4661-8BA0-09306FC8306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F0A-4661-8BA0-09306FC8306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F0A-4661-8BA0-09306FC8306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F0A-4661-8BA0-09306FC8306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F0A-4661-8BA0-09306FC8306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9F0A-4661-8BA0-09306FC8306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8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 Kysymys'!$B$34:$B$42</c:f>
              <c:strCache>
                <c:ptCount val="9"/>
                <c:pt idx="0">
                  <c:v>Venäjän sota ja pakotteet</c:v>
                </c:pt>
                <c:pt idx="1">
                  <c:v>Logistiset häiriöt</c:v>
                </c:pt>
                <c:pt idx="2">
                  <c:v>Raaka-aineiden saatavuus</c:v>
                </c:pt>
                <c:pt idx="3">
                  <c:v>Komponenttien saatavuus</c:v>
                </c:pt>
                <c:pt idx="4">
                  <c:v>Kohonneet kustannukset</c:v>
                </c:pt>
                <c:pt idx="5">
                  <c:v>Energian saatavuus</c:v>
                </c:pt>
                <c:pt idx="6">
                  <c:v>Energian hinta</c:v>
                </c:pt>
                <c:pt idx="7">
                  <c:v>Osaajien saatavuus</c:v>
                </c:pt>
                <c:pt idx="8">
                  <c:v>Matkustusrajoitukset</c:v>
                </c:pt>
              </c:strCache>
            </c:strRef>
          </c:cat>
          <c:val>
            <c:numRef>
              <c:f>'6 Kysymys'!$C$34:$C$42</c:f>
              <c:numCache>
                <c:formatCode>0.0%</c:formatCode>
                <c:ptCount val="9"/>
                <c:pt idx="0">
                  <c:v>0.59322033898305082</c:v>
                </c:pt>
                <c:pt idx="1">
                  <c:v>0.55932203389830504</c:v>
                </c:pt>
                <c:pt idx="2">
                  <c:v>0.5423728813559322</c:v>
                </c:pt>
                <c:pt idx="3">
                  <c:v>0.2711864406779661</c:v>
                </c:pt>
                <c:pt idx="4">
                  <c:v>0.5423728813559322</c:v>
                </c:pt>
                <c:pt idx="5">
                  <c:v>3.3898305084745763E-2</c:v>
                </c:pt>
                <c:pt idx="6">
                  <c:v>0.22033898305084748</c:v>
                </c:pt>
                <c:pt idx="7">
                  <c:v>6.7796610169491525E-2</c:v>
                </c:pt>
                <c:pt idx="8">
                  <c:v>0.10169491525423729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F0A-4661-8BA0-09306FC83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9349194"/>
        <c:axId val="25761606"/>
      </c:barChart>
      <c:catAx>
        <c:axId val="5934919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25761606"/>
        <c:crosses val="autoZero"/>
        <c:auto val="0"/>
        <c:lblAlgn val="ctr"/>
        <c:lblOffset val="100"/>
        <c:noMultiLvlLbl val="0"/>
      </c:catAx>
      <c:valAx>
        <c:axId val="25761606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59349194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 w="6350">
      <a:solidFill>
        <a:srgbClr val="000000"/>
      </a:solidFill>
    </a:ln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0B5-4759-B4CE-A3FB01A33EF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0B5-4759-B4CE-A3FB01A33EF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0B5-4759-B4CE-A3FB01A33EF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0B5-4759-B4CE-A3FB01A33EF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0B5-4759-B4CE-A3FB01A33EF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8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 Kysymys'!$B$34:$B$38</c:f>
              <c:strCache>
                <c:ptCount val="5"/>
                <c:pt idx="0">
                  <c:v>Merkittävästi</c:v>
                </c:pt>
                <c:pt idx="1">
                  <c:v>Jonkin verran</c:v>
                </c:pt>
                <c:pt idx="2">
                  <c:v>Hieman</c:v>
                </c:pt>
                <c:pt idx="3">
                  <c:v>Eivät ollenkaan</c:v>
                </c:pt>
                <c:pt idx="4">
                  <c:v>En osaa sanoa</c:v>
                </c:pt>
              </c:strCache>
            </c:strRef>
          </c:cat>
          <c:val>
            <c:numRef>
              <c:f>'7 Kysymys'!$C$34:$C$38</c:f>
              <c:numCache>
                <c:formatCode>0.0%</c:formatCode>
                <c:ptCount val="5"/>
                <c:pt idx="0">
                  <c:v>0.22689075630252101</c:v>
                </c:pt>
                <c:pt idx="1">
                  <c:v>0.52941176470588236</c:v>
                </c:pt>
                <c:pt idx="2">
                  <c:v>0.19327731092436976</c:v>
                </c:pt>
                <c:pt idx="3">
                  <c:v>5.0420168067226885E-2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B5-4759-B4CE-A3FB01A33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3977924"/>
        <c:axId val="33402453"/>
      </c:barChart>
      <c:catAx>
        <c:axId val="539779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33402453"/>
        <c:crosses val="autoZero"/>
        <c:auto val="0"/>
        <c:lblAlgn val="ctr"/>
        <c:lblOffset val="100"/>
        <c:noMultiLvlLbl val="0"/>
      </c:catAx>
      <c:valAx>
        <c:axId val="33402453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53977924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 w="6350">
      <a:solidFill>
        <a:srgbClr val="000000"/>
      </a:solidFill>
    </a:ln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CB-4C1C-A5D2-53494013730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CB-4C1C-A5D2-53494013730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CCB-4C1C-A5D2-53494013730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8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 Kysymys'!$B$34:$B$36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Vetäytymisprosessi Venäjän markkinoilta kesken</c:v>
                </c:pt>
              </c:strCache>
            </c:strRef>
          </c:cat>
          <c:val>
            <c:numRef>
              <c:f>'8 Kysymys'!$C$34:$C$36</c:f>
              <c:numCache>
                <c:formatCode>0.0%</c:formatCode>
                <c:ptCount val="3"/>
                <c:pt idx="0">
                  <c:v>0.23529411764705882</c:v>
                </c:pt>
                <c:pt idx="1">
                  <c:v>0.59663865546218486</c:v>
                </c:pt>
                <c:pt idx="2">
                  <c:v>0.16806722689075632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CB-4C1C-A5D2-534940137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085961"/>
        <c:axId val="53553647"/>
      </c:barChart>
      <c:catAx>
        <c:axId val="908596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53553647"/>
        <c:crosses val="autoZero"/>
        <c:auto val="0"/>
        <c:lblAlgn val="ctr"/>
        <c:lblOffset val="100"/>
        <c:noMultiLvlLbl val="0"/>
      </c:catAx>
      <c:valAx>
        <c:axId val="53553647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9085961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 w="6350">
      <a:solidFill>
        <a:srgbClr val="000000"/>
      </a:solidFill>
    </a:ln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915-4C8B-8136-D1DE8C891DD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915-4C8B-8136-D1DE8C891DD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915-4C8B-8136-D1DE8C891DD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915-4C8B-8136-D1DE8C891DD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915-4C8B-8136-D1DE8C891DD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8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 Kysymys'!$B$34:$B$38</c:f>
              <c:strCache>
                <c:ptCount val="5"/>
                <c:pt idx="0">
                  <c:v>Merkittävästi</c:v>
                </c:pt>
                <c:pt idx="1">
                  <c:v>Jonkin verran</c:v>
                </c:pt>
                <c:pt idx="2">
                  <c:v>Hieman</c:v>
                </c:pt>
                <c:pt idx="3">
                  <c:v>Ei ollenkaan</c:v>
                </c:pt>
                <c:pt idx="4">
                  <c:v>En osaa sanoa</c:v>
                </c:pt>
              </c:strCache>
            </c:strRef>
          </c:cat>
          <c:val>
            <c:numRef>
              <c:f>'9 Kysymys'!$C$34:$C$38</c:f>
              <c:numCache>
                <c:formatCode>0.0%</c:formatCode>
                <c:ptCount val="5"/>
                <c:pt idx="0">
                  <c:v>4.2016806722689079E-2</c:v>
                </c:pt>
                <c:pt idx="1">
                  <c:v>0.19327731092436976</c:v>
                </c:pt>
                <c:pt idx="2">
                  <c:v>0.17647058823529413</c:v>
                </c:pt>
                <c:pt idx="3">
                  <c:v>0.20168067226890754</c:v>
                </c:pt>
                <c:pt idx="4">
                  <c:v>0.38655462184873951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15-4C8B-8136-D1DE8C891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2202647"/>
        <c:axId val="17243794"/>
      </c:barChart>
      <c:catAx>
        <c:axId val="3220264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7243794"/>
        <c:crosses val="autoZero"/>
        <c:auto val="0"/>
        <c:lblAlgn val="ctr"/>
        <c:lblOffset val="100"/>
        <c:noMultiLvlLbl val="0"/>
      </c:catAx>
      <c:valAx>
        <c:axId val="17243794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32202647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 w="6350">
      <a:solidFill>
        <a:srgbClr val="000000"/>
      </a:solidFill>
    </a:ln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D42-4650-A0A9-EC3C6A1A8DA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D42-4650-A0A9-EC3C6A1A8DA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D42-4650-A0A9-EC3C6A1A8DA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D42-4650-A0A9-EC3C6A1A8DA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D42-4650-A0A9-EC3C6A1A8DA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8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 Kysymys'!$B$34:$B$38</c:f>
              <c:strCache>
                <c:ptCount val="5"/>
                <c:pt idx="0">
                  <c:v>Merkittävästi</c:v>
                </c:pt>
                <c:pt idx="1">
                  <c:v>Jonkin verran</c:v>
                </c:pt>
                <c:pt idx="2">
                  <c:v>Hieman</c:v>
                </c:pt>
                <c:pt idx="3">
                  <c:v>Eivät ollenkaan</c:v>
                </c:pt>
                <c:pt idx="4">
                  <c:v>En osaa sanoa</c:v>
                </c:pt>
              </c:strCache>
            </c:strRef>
          </c:cat>
          <c:val>
            <c:numRef>
              <c:f>'10 Kysymys'!$C$34:$C$38</c:f>
              <c:numCache>
                <c:formatCode>0.0%</c:formatCode>
                <c:ptCount val="5"/>
                <c:pt idx="0">
                  <c:v>0.16806722689075632</c:v>
                </c:pt>
                <c:pt idx="1">
                  <c:v>0.40336134453781514</c:v>
                </c:pt>
                <c:pt idx="2">
                  <c:v>0.1596638655462185</c:v>
                </c:pt>
                <c:pt idx="3">
                  <c:v>0.17647058823529413</c:v>
                </c:pt>
                <c:pt idx="4">
                  <c:v>9.2436974789915971E-2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D42-4650-A0A9-EC3C6A1A8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4787568"/>
        <c:axId val="31375552"/>
      </c:barChart>
      <c:catAx>
        <c:axId val="24787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31375552"/>
        <c:crosses val="autoZero"/>
        <c:auto val="0"/>
        <c:lblAlgn val="ctr"/>
        <c:lblOffset val="100"/>
        <c:noMultiLvlLbl val="0"/>
      </c:catAx>
      <c:valAx>
        <c:axId val="31375552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24787568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 w="6350">
      <a:solidFill>
        <a:srgbClr val="000000"/>
      </a:solidFill>
    </a:ln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DF7-4675-8873-C902C91C1FC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DF7-4675-8873-C902C91C1FC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DF7-4675-8873-C902C91C1FC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DF7-4675-8873-C902C91C1FC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DF7-4675-8873-C902C91C1FC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DF7-4675-8873-C902C91C1FC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DF7-4675-8873-C902C91C1FC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DF7-4675-8873-C902C91C1FC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DF7-4675-8873-C902C91C1FC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DF7-4675-8873-C902C91C1FC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DF7-4675-8873-C902C91C1FC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DF7-4675-8873-C902C91C1FC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8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 Kysymys'!$B$36:$B$47</c:f>
              <c:strCache>
                <c:ptCount val="12"/>
                <c:pt idx="0">
                  <c:v>Metallit ja metallituotteet</c:v>
                </c:pt>
                <c:pt idx="1">
                  <c:v>Puu ja paperituotteet</c:v>
                </c:pt>
                <c:pt idx="2">
                  <c:v>Öljy ja öljytuotteet</c:v>
                </c:pt>
                <c:pt idx="3">
                  <c:v>Kemialliset aineet ja tuotteet</c:v>
                </c:pt>
                <c:pt idx="4">
                  <c:v>Teollisuuden koneet</c:v>
                </c:pt>
                <c:pt idx="5">
                  <c:v>Sähkö- ja elektroniikkateollisuuden koneet ja laitteet</c:v>
                </c:pt>
                <c:pt idx="6">
                  <c:v>Kuljetusvälineet</c:v>
                </c:pt>
                <c:pt idx="7">
                  <c:v>Elintarvikkeet</c:v>
                </c:pt>
                <c:pt idx="8">
                  <c:v>Rakentaminen</c:v>
                </c:pt>
                <c:pt idx="9">
                  <c:v>Muut tavarat</c:v>
                </c:pt>
                <c:pt idx="10">
                  <c:v>Palvelut</c:v>
                </c:pt>
                <c:pt idx="11">
                  <c:v>Joku muu</c:v>
                </c:pt>
              </c:strCache>
            </c:strRef>
          </c:cat>
          <c:val>
            <c:numRef>
              <c:f>'1 Kysymys'!$C$36:$C$47</c:f>
              <c:numCache>
                <c:formatCode>0.0%</c:formatCode>
                <c:ptCount val="12"/>
                <c:pt idx="0">
                  <c:v>0.18487394957983194</c:v>
                </c:pt>
                <c:pt idx="1">
                  <c:v>0.12605042016806722</c:v>
                </c:pt>
                <c:pt idx="2">
                  <c:v>0</c:v>
                </c:pt>
                <c:pt idx="3">
                  <c:v>5.8823529411764705E-2</c:v>
                </c:pt>
                <c:pt idx="4">
                  <c:v>0.11764705882352941</c:v>
                </c:pt>
                <c:pt idx="5">
                  <c:v>0.14285714285714288</c:v>
                </c:pt>
                <c:pt idx="6">
                  <c:v>2.5210084033613446E-2</c:v>
                </c:pt>
                <c:pt idx="7">
                  <c:v>5.0420168067226885E-2</c:v>
                </c:pt>
                <c:pt idx="8">
                  <c:v>1.680672268907563E-2</c:v>
                </c:pt>
                <c:pt idx="9">
                  <c:v>7.5630252100840345E-2</c:v>
                </c:pt>
                <c:pt idx="10">
                  <c:v>8.4033613445378158E-2</c:v>
                </c:pt>
                <c:pt idx="11">
                  <c:v>0.11764705882352941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F7-4675-8873-C902C91C1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9406523"/>
        <c:axId val="36829838"/>
      </c:barChart>
      <c:catAx>
        <c:axId val="29406523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36829838"/>
        <c:crosses val="autoZero"/>
        <c:auto val="0"/>
        <c:lblAlgn val="ctr"/>
        <c:lblOffset val="100"/>
        <c:noMultiLvlLbl val="0"/>
      </c:catAx>
      <c:valAx>
        <c:axId val="36829838"/>
        <c:scaling>
          <c:orientation val="minMax"/>
          <c:max val="0.30000000000000004"/>
          <c:min val="0"/>
        </c:scaling>
        <c:delete val="0"/>
        <c:axPos val="b"/>
        <c:majorGridlines>
          <c:spPr>
            <a:ln w="12700">
              <a:solidFill>
                <a:srgbClr val="D3D3D3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29406523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 w="6350">
      <a:solidFill>
        <a:srgbClr val="000000"/>
      </a:solidFill>
    </a:ln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17B-488D-8CDB-10C43F2FECA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17B-488D-8CDB-10C43F2FECA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17B-488D-8CDB-10C43F2FECA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17B-488D-8CDB-10C43F2FECA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8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 Kysymys'!$B$34:$B$37</c:f>
              <c:strCache>
                <c:ptCount val="4"/>
                <c:pt idx="0">
                  <c:v>Alle 2 miljoonaa euroa</c:v>
                </c:pt>
                <c:pt idx="1">
                  <c:v>2-10 miljoonaa euroa</c:v>
                </c:pt>
                <c:pt idx="2">
                  <c:v>11-49 miljoonaa euroa</c:v>
                </c:pt>
                <c:pt idx="3">
                  <c:v>50 miljoonaa euroa tai enemmän</c:v>
                </c:pt>
              </c:strCache>
            </c:strRef>
          </c:cat>
          <c:val>
            <c:numRef>
              <c:f>'2 Kysymys'!$C$34:$C$37</c:f>
              <c:numCache>
                <c:formatCode>0.0%</c:formatCode>
                <c:ptCount val="4"/>
                <c:pt idx="0">
                  <c:v>9.3220338983050863E-2</c:v>
                </c:pt>
                <c:pt idx="1">
                  <c:v>0.16101694915254239</c:v>
                </c:pt>
                <c:pt idx="2">
                  <c:v>0.28813559322033899</c:v>
                </c:pt>
                <c:pt idx="3">
                  <c:v>0.45762711864406785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7B-488D-8CDB-10C43F2FE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4024004"/>
        <c:axId val="42659436"/>
      </c:barChart>
      <c:catAx>
        <c:axId val="240240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42659436"/>
        <c:crosses val="autoZero"/>
        <c:auto val="0"/>
        <c:lblAlgn val="ctr"/>
        <c:lblOffset val="100"/>
        <c:noMultiLvlLbl val="0"/>
      </c:catAx>
      <c:valAx>
        <c:axId val="42659436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24024004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 w="6350">
      <a:solidFill>
        <a:srgbClr val="000000"/>
      </a:solidFill>
    </a:ln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65B33-1624-4EA1-90F0-5548CCE4D91F}" type="datetimeFigureOut">
              <a:rPr lang="fi-FI" smtClean="0"/>
              <a:t>24.5.2022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4EDE-2E67-4E29-A719-B79571B32F10}" type="datetimeFigureOut">
              <a:rPr lang="fi-FI" smtClean="0"/>
              <a:t>24.5.2022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215-9E5C-484B-9EF8-CE7546C59170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6BCC24-BCDD-49AB-8FD9-0FA72EA8E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2750733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3489397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3120065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08D179C-6CD3-400E-A1F5-BB1532E0C76B}" type="datetime1">
              <a:rPr lang="fi-FI" smtClean="0"/>
              <a:t>24.5.2022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9972191-05C2-4BB6-9C05-D4450A113C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26" y="1744255"/>
            <a:ext cx="2622548" cy="65563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A281D5-E7B8-4B62-98D0-36D7F2AC25DB}" type="datetime1">
              <a:rPr lang="fi-FI" smtClean="0"/>
              <a:t>24.5.2022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CC-FF59-416C-9A1D-9D52F6500638}" type="datetime1">
              <a:rPr lang="fi-FI" smtClean="0"/>
              <a:t>24.5.2022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0E1D-6349-4E85-AD64-C1FBA3119F4A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5D275B4-948C-4C22-A7A6-5C35815143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8A1-A580-4BDB-9C4A-001F8D3CC6A1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94B0-8C78-4669-883B-BA7FD9446DC1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04C6-BCE6-4EB0-B6E5-BD5BB2719331}" type="datetime1">
              <a:rPr lang="fi-FI" smtClean="0"/>
              <a:t>24.5.2022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CE3-DFD7-4C20-A669-ACC565B4BCF8}" type="datetime1">
              <a:rPr lang="fi-FI" smtClean="0"/>
              <a:t>24.5.2022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2688-A7F7-4DDE-BD3B-80021B211317}" type="datetime1">
              <a:rPr lang="fi-FI" smtClean="0"/>
              <a:t>24.5.2022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111-E333-47EA-A897-6C29E5BA6EBC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612DC6-63F3-4A76-B641-971F83717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538-99DB-4ACA-ABA2-05BA84E39266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1755-F379-417E-A3DC-D9B01BC04526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54C7-5142-4223-ACE5-D859002DD68B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F60-89D1-435E-A10B-13EC5A38991F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F89A-8BCD-473B-A52C-11F9A0377E47}" type="datetime1">
              <a:rPr lang="fi-FI" smtClean="0"/>
              <a:t>24.5.2022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3F8-CC89-4268-AB65-15E33CFE3B80}" type="datetime1">
              <a:rPr lang="fi-FI" smtClean="0"/>
              <a:t>24.5.2022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D141CBA-7B13-4EF2-8224-C7F13D1C7605}" type="datetime1">
              <a:rPr lang="fi-FI" smtClean="0"/>
              <a:t>24.5.2022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D04-30AC-4D1D-85ED-E6F73C2D3624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288ED8F-05AF-428B-B312-FE1E286CD8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C470-D4CD-4E29-8E91-1223DA076E22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FFF-D35D-43BF-AC2E-3AAA9EA7D92C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3010-EC64-4810-B408-821C910BE80B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81A-79F1-4FD8-BF22-27CDDA5DF4CE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0A46-EE8A-4F56-8133-4DEEFDD9357D}" type="datetime1">
              <a:rPr lang="fi-FI" smtClean="0"/>
              <a:t>24.5.2022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37FC-D581-4DA5-8018-F7CEECB406FD}" type="datetime1">
              <a:rPr lang="fi-FI" smtClean="0"/>
              <a:t>24.5.2022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A773B2D-290F-4AC0-A3AC-91F8186B54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870E-886F-4242-AF35-8BA432B0CA76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63BF-C4AB-4462-A53B-2C511E40F690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6B35-A16F-482F-8BCD-2095817F0916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6E1-1610-4677-96F8-B0AAE2158D3B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8FDD-9E40-412F-8D1D-E199F51E79B5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3EA9-CD3C-4111-BC60-55154E1F9FEB}" type="datetime1">
              <a:rPr lang="fi-FI" smtClean="0"/>
              <a:t>24.5.2022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6BA7-3CF9-4CF6-BF25-D7E2B2394986}" type="datetime1">
              <a:rPr lang="fi-FI" smtClean="0"/>
              <a:t>24.5.2022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2321-DAA3-4C7E-82E0-747AE8DF8DAC}" type="datetime1">
              <a:rPr lang="fi-FI" smtClean="0"/>
              <a:t>24.5.2022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78EF-1E4B-4DCD-B008-EA0DD289CD44}" type="datetime1">
              <a:rPr lang="fi-FI" smtClean="0"/>
              <a:t>24.5.2022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AF23-B36E-4083-8E13-AE392CCEBF31}" type="datetime1">
              <a:rPr lang="fi-FI" smtClean="0"/>
              <a:t>24.5.2022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D4A0C6-82FB-4F65-AFA6-75884A77AEA4}" type="datetime1">
              <a:rPr lang="fi-FI" smtClean="0"/>
              <a:t>24.5.2022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C7A3-6C02-4878-8B35-4AD0171090A4}" type="datetime1">
              <a:rPr lang="fi-FI" smtClean="0"/>
              <a:t>24.5.2022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C59-86BD-488E-936A-293CF52C52EB}" type="datetime1">
              <a:rPr lang="fi-FI" smtClean="0"/>
              <a:t>24.5.2022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96E-EBF1-4200-A641-5D62C5342635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6F48-46C1-4DCB-93B7-E88DC0EB4D5F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E5AF-7078-4F48-BB75-09B7A047E573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FD9C-9637-4EAF-A1AC-927B62DA30FE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9E6E-446E-4C30-8E42-2C76DFD6E44D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Kauppakamarin vientijohtajakysely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20.5.2022</a:t>
            </a:r>
          </a:p>
          <a:p>
            <a:r>
              <a:rPr lang="fi-FI"/>
              <a:t>N=119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47802B-B814-42C2-9B9B-C44ACCEC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/>
              <a:t>Missä maissa liiketoiminnalliset riskit ovat kasvaneet tai liiketoimintaympäristö vaikeutunut?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C6BD44-24C5-4098-8406-8AF3C4D3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B73E78-BA5A-4F33-A69A-0350BCF0C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6B6046-E506-4B41-ABF1-EECDD185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10</a:t>
            </a:fld>
            <a:endParaRPr lang="fi-FI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840" y="1825625"/>
            <a:ext cx="9592056" cy="4351338"/>
          </a:xfrm>
          <a:prstGeom prst="rect">
            <a:avLst/>
          </a:prstGeom>
          <a:ln w="635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2383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E820CA-127F-4C58-8442-6E934CC17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/>
              <a:t>Mitkä markkina-alueet tai maat yritystänne erityisesti kiinnostavat tällä hetkellä?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AB60C2-80A8-4158-8536-109E52819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80D034-EC04-46C2-BBB3-19472B07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BA9064-9A7F-439E-9382-932C9428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11</a:t>
            </a:fld>
            <a:endParaRPr lang="fi-FI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825625"/>
            <a:ext cx="9052560" cy="4351338"/>
          </a:xfrm>
          <a:prstGeom prst="rect">
            <a:avLst/>
          </a:prstGeom>
          <a:ln w="635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1096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962193-7BAF-4332-8F31-9230563C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Perustiedot yrityksen kansainvälisestä liiketoiminnasta														</a:t>
            </a:r>
            <a:br>
              <a:rPr lang="fi-FI"/>
            </a:b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60A41E6-FD0D-46A9-AAAF-0BC4BD200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1C874A-3B85-4B01-8272-B37405E6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5186C4-FDBE-4E63-B228-724526B2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6075D-F739-4CE4-8369-C255575F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31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FE8090-8D44-4BED-85BC-6973ECA27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Toimiala (N= 119)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4F3D44-8F39-4398-9AAA-82DC9146C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5B1155-29F4-4021-BD41-9B29CBAD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9BD6B3-1437-4701-B64B-A5045EA8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13" name="Chart 1">
            <a:extLst>
              <a:ext uri="{FF2B5EF4-FFF2-40B4-BE49-F238E27FC236}">
                <a16:creationId xmlns:a16="http://schemas.microsoft.com/office/drawing/2014/main" id="{D81FC55B-47D4-4C17-BAAF-8CA98DC9AB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3920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279630-8FA5-4190-9BE0-390392B3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Vuosiliikevaihto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05994F-DBB7-4234-9D18-067CB23EB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560AC5-3180-4812-AE92-36BB6F6A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518EFA-4E4D-4BED-B43D-9E3D6674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0894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E84714-3A46-4D45-8CBF-7916C991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Henkilöstömäärä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0D87E3-C2FB-4A76-B2E7-A115EC8B6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C72484-532C-42D8-9BEC-20593128E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27E6FB-CA52-40D6-B793-7A6C5B94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15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2025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08E3B8-8885-4C0E-82C1-5644A68D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Päämarkkina-alueet (valitse tärkeimmät kohdemarkkinat)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E6D192-F12E-4598-8F31-CACDEA6C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54640A-0BD2-48F8-A2DE-E947BA82E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3C41D1-A2C3-4306-9EA5-53E2A501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16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4335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ED6C58D-1FB2-452E-9ACE-66B9AA27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81D5-E7B8-4B62-98D0-36D7F2AC25DB}" type="datetime1">
              <a:rPr lang="fi-FI" smtClean="0"/>
              <a:t>24.5.2022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C01DE2F-A058-4009-B192-F3E54CF4E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02215B-3DBA-4F21-A21D-D35EF726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17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03B063FE-4959-49D2-B4FA-E3F14818A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416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962193-7BAF-4332-8F31-9230563C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/>
            </a:br>
            <a:br>
              <a:rPr lang="fi-FI"/>
            </a:br>
            <a:r>
              <a:rPr lang="fi-FI"/>
              <a:t>Yrityksen markkinatilanne														</a:t>
            </a:r>
            <a:br>
              <a:rPr lang="fi-FI"/>
            </a:b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60A41E6-FD0D-46A9-AAAF-0BC4BD200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1C874A-3B85-4B01-8272-B37405E6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5186C4-FDBE-4E63-B228-724526B2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6075D-F739-4CE4-8369-C255575F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4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84BD56-F4F0-4526-A0B8-E0B61F4C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182" y="365125"/>
            <a:ext cx="11037454" cy="1325563"/>
          </a:xfrm>
        </p:spPr>
        <p:txBody>
          <a:bodyPr>
            <a:noAutofit/>
          </a:bodyPr>
          <a:lstStyle/>
          <a:p>
            <a:r>
              <a:rPr lang="fi-FI" sz="3200"/>
              <a:t>Vientimme tulee loppuvuoden aikana 2022 (Q3-Q4) verrattuna vuoden 2021 vastaavaan ajankohtaan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EE0904-C1D6-4BEF-A168-17CC24A3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E79FAB-0C27-4DD1-A8CA-E103EA973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42A431-F787-4F85-86D9-EC0A6A22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420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3DD275-BBC0-46A3-A1CC-090F4C82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/>
              <a:t>Helmikuun kyselystä vertailuna: Vientimme tulee alkuvuonna 2022 (Q1-Q2) verrattuna loppuvuoteen 2021 (Q3-Q4) </a:t>
            </a:r>
            <a:endParaRPr lang="fi-FI" sz="2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4649EE3-9387-4277-9B44-B67EA71A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762D3-0C33-4FC6-9BF1-9501C5A4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D2A98E-16E4-48B6-A1E7-F3E4BE32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C6301373-27C3-4417-A665-E287628A5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321654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EF7233-C6B1-417D-8CC3-175E361A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/>
              <a:t>Vientinäkymiämme heikentävät seuraavat: (Valitse kolme tärkeintä)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09D5C2-669F-4A48-A3C3-CA0331A3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BE3844-667B-4475-8AE2-DE5AC387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5B0134-7B95-4D33-8F90-C893AA46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387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D03B5C-A332-419B-97A2-3DE22734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701AC0-AC2C-48AF-9F0A-4E0BAF02CD74}" type="datetime1">
              <a:rPr lang="fi-FI" smtClean="0"/>
              <a:pPr>
                <a:spcAft>
                  <a:spcPts val="600"/>
                </a:spcAft>
              </a:pPr>
              <a:t>24.5.2022</a:t>
            </a:fld>
            <a:endParaRPr lang="fi-FI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E6D83968-D5A7-489A-9815-DF9693AA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3FC022-8874-46E1-A414-04387778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0D20C26-4AA8-4E6D-A421-BED4B8E9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 anchor="ctr">
            <a:normAutofit/>
          </a:bodyPr>
          <a:lstStyle/>
          <a:p>
            <a:r>
              <a:rPr lang="fi-FI" sz="2800"/>
              <a:t>Vaikuttavatko geopoliittinen epävarmuus ja siitä johtuvat häiriöt yrityksenne kannattavuuteen?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6EBF3A94-B346-41BE-869D-59B294E9872F}"/>
              </a:ext>
            </a:extLst>
          </p:cNvPr>
          <p:cNvSpPr/>
          <p:nvPr/>
        </p:nvSpPr>
        <p:spPr>
          <a:xfrm>
            <a:off x="10791824" y="3114675"/>
            <a:ext cx="161925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1393F97E-1165-453E-B963-DF46F3AED6A4}"/>
              </a:ext>
            </a:extLst>
          </p:cNvPr>
          <p:cNvSpPr/>
          <p:nvPr/>
        </p:nvSpPr>
        <p:spPr>
          <a:xfrm>
            <a:off x="10791824" y="3400425"/>
            <a:ext cx="161925" cy="1714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/>
              </a:solidFill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438375B9-58C6-4072-9A56-455791C0A9C5}"/>
              </a:ext>
            </a:extLst>
          </p:cNvPr>
          <p:cNvSpPr/>
          <p:nvPr/>
        </p:nvSpPr>
        <p:spPr>
          <a:xfrm>
            <a:off x="10801349" y="3667125"/>
            <a:ext cx="161925" cy="1714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18" name="Chart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74850" y="1825625"/>
          <a:ext cx="9378950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264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86B094-8F1D-4B0F-8590-D1584327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/>
              <a:t>Onko yrityksellänne liiketoimintaa Venäjällä?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FC33C4-86B7-4655-B1E2-69A38E14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D26CAE-6BCE-439C-8A0B-5243D7AB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216A72-5868-44AB-8E78-2D3646CD3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985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6EFC9B-7ABB-41EA-BFD7-64F7EE1E1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/>
              <a:t>Parantaisiko Suomen Nato-jäsenyys yrityksenne vientinäkymiä?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600A0E-1529-48ED-A006-50A801D9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80333D-B00F-4398-97FD-D83315F1A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823EDD-69C3-494C-AA62-4F6D8A4B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773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C437E7-03FC-4FE4-9DA0-910278AA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/>
              <a:t>Vaikuttavatko Kiinan koronasulut ja maan sulkeutuminen vientinäkymiinne?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918654-F31B-4E11-89D7-94B6423F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24.5.2022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866BF1-EB55-44C9-81FF-EDBE13ED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146906-E45F-4823-8EFB-0BE0CF89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6388850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E8C04C7D-82C6-4DF8-ACCC-2740FC172D18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2C7B67E7-FB4A-456E-AED3-DE073EBA073C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481BB80E-32AA-4047-9909-E7BB774FDD69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91B115E0-A3E2-4C01-8687-E8613304D6EC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D6198DA5-54A3-4D25-B90A-30C1400261F6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51F6173DF1CA740AB4BE5C12B4B66D3" ma:contentTypeVersion="16" ma:contentTypeDescription="Luo uusi asiakirja." ma:contentTypeScope="" ma:versionID="48de3578d65c87c88650ff3296bd54e7">
  <xsd:schema xmlns:xsd="http://www.w3.org/2001/XMLSchema" xmlns:xs="http://www.w3.org/2001/XMLSchema" xmlns:p="http://schemas.microsoft.com/office/2006/metadata/properties" xmlns:ns2="29c900ee-4407-47ec-8d07-5c6835b0d808" xmlns:ns3="17e892d1-d202-4cf4-9210-22d4ce3b54e5" targetNamespace="http://schemas.microsoft.com/office/2006/metadata/properties" ma:root="true" ma:fieldsID="c3d09be03c06991e464d26a9f4326a0a" ns2:_="" ns3:_="">
    <xsd:import namespace="29c900ee-4407-47ec-8d07-5c6835b0d808"/>
    <xsd:import namespace="17e892d1-d202-4cf4-9210-22d4ce3b5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900ee-4407-47ec-8d07-5c6835b0d8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3f25e0bd-434f-4748-8a06-ef2431e9f3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892d1-d202-4cf4-9210-22d4ce3b5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758e50-72ff-4119-a75f-f905375b9d84}" ma:internalName="TaxCatchAll" ma:showField="CatchAllData" ma:web="17e892d1-d202-4cf4-9210-22d4ce3b54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c900ee-4407-47ec-8d07-5c6835b0d808">
      <Terms xmlns="http://schemas.microsoft.com/office/infopath/2007/PartnerControls"/>
    </lcf76f155ced4ddcb4097134ff3c332f>
    <TaxCatchAll xmlns="17e892d1-d202-4cf4-9210-22d4ce3b54e5" xsi:nil="true"/>
    <SharedWithUsers xmlns="17e892d1-d202-4cf4-9210-22d4ce3b54e5">
      <UserInfo>
        <DisplayName>Lenita Toivakka</DisplayName>
        <AccountId>279</AccountId>
        <AccountType/>
      </UserInfo>
      <UserInfo>
        <DisplayName>Pauliina Pulkkinen</DisplayName>
        <AccountId>72</AccountId>
        <AccountType/>
      </UserInfo>
      <UserInfo>
        <DisplayName>Niina Hämäläinen</DisplayName>
        <AccountId>321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051FB25-D8F6-4221-B009-CF71C41B18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66292F-CF61-4D00-ADC1-2A3701A472F2}">
  <ds:schemaRefs>
    <ds:schemaRef ds:uri="17e892d1-d202-4cf4-9210-22d4ce3b54e5"/>
    <ds:schemaRef ds:uri="29c900ee-4407-47ec-8d07-5c6835b0d8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1723AA5-41BE-4857-9DDE-4D3D3786274E}">
  <ds:schemaRefs>
    <ds:schemaRef ds:uri="17e892d1-d202-4cf4-9210-22d4ce3b54e5"/>
    <ds:schemaRef ds:uri="29c900ee-4407-47ec-8d07-5c6835b0d80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Keskuskauppakamari 2020</Template>
  <TotalTime>0</TotalTime>
  <Words>178</Words>
  <Application>Microsoft Macintosh PowerPoint</Application>
  <PresentationFormat>Laajakuva</PresentationFormat>
  <Paragraphs>50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Kauppakamarin vientijohtajakysely</vt:lpstr>
      <vt:lpstr>  Yrityksen markkinatilanne               </vt:lpstr>
      <vt:lpstr>Vientimme tulee loppuvuoden aikana 2022 (Q3-Q4) verrattuna vuoden 2021 vastaavaan ajankohtaan</vt:lpstr>
      <vt:lpstr>Helmikuun kyselystä vertailuna: Vientimme tulee alkuvuonna 2022 (Q1-Q2) verrattuna loppuvuoteen 2021 (Q3-Q4) </vt:lpstr>
      <vt:lpstr>Vientinäkymiämme heikentävät seuraavat: (Valitse kolme tärkeintä)</vt:lpstr>
      <vt:lpstr>Vaikuttavatko geopoliittinen epävarmuus ja siitä johtuvat häiriöt yrityksenne kannattavuuteen?</vt:lpstr>
      <vt:lpstr>Onko yrityksellänne liiketoimintaa Venäjällä?</vt:lpstr>
      <vt:lpstr>Parantaisiko Suomen Nato-jäsenyys yrityksenne vientinäkymiä?</vt:lpstr>
      <vt:lpstr>Vaikuttavatko Kiinan koronasulut ja maan sulkeutuminen vientinäkymiinne?</vt:lpstr>
      <vt:lpstr>Missä maissa liiketoiminnalliset riskit ovat kasvaneet tai liiketoimintaympäristö vaikeutunut? </vt:lpstr>
      <vt:lpstr>Mitkä markkina-alueet tai maat yritystänne erityisesti kiinnostavat tällä hetkellä?</vt:lpstr>
      <vt:lpstr>Perustiedot yrityksen kansainvälisestä liiketoiminnasta               </vt:lpstr>
      <vt:lpstr>Toimiala (N= 119)</vt:lpstr>
      <vt:lpstr>Vuosiliikevaihto</vt:lpstr>
      <vt:lpstr>Henkilöstömäärä</vt:lpstr>
      <vt:lpstr>Päämarkkina-alueet (valitse tärkeimmät kohdemarkkinat)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Kauppakamarin vientijohtajakysely</dc:title>
  <dc:creator>Tanja Arvola</dc:creator>
  <cp:keywords>Keskuskauppakamari</cp:keywords>
  <cp:lastModifiedBy>Lenita Toivakka</cp:lastModifiedBy>
  <cp:revision>1</cp:revision>
  <dcterms:created xsi:type="dcterms:W3CDTF">2020-08-21T07:30:29Z</dcterms:created>
  <dcterms:modified xsi:type="dcterms:W3CDTF">2022-05-24T18:12:45Z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0x010100251F6173DF1CA740AB4BE5C12B4B66D3</vt:lpwstr>
  </property>
  <property fmtid="{D5CDD505-2E9C-101B-9397-08002B2CF9AE}" pid="3" name="Order">
    <vt:r8>13746000</vt:r8>
  </property>
  <property fmtid="{D5CDD505-2E9C-101B-9397-08002B2CF9AE}" pid="4" name="MediaServiceImageTags">
    <vt:lpwstr/>
  </property>
</Properties>
</file>